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11410" r:id="rId2"/>
    <p:sldId id="11411" r:id="rId3"/>
    <p:sldId id="11412" r:id="rId4"/>
    <p:sldId id="11413" r:id="rId5"/>
    <p:sldId id="11414" r:id="rId6"/>
    <p:sldId id="11415" r:id="rId7"/>
    <p:sldId id="11416" r:id="rId8"/>
    <p:sldId id="11417" r:id="rId9"/>
    <p:sldId id="11418" r:id="rId10"/>
    <p:sldId id="11419" r:id="rId11"/>
    <p:sldId id="11420" r:id="rId12"/>
    <p:sldId id="11421" r:id="rId13"/>
    <p:sldId id="11422" r:id="rId19"/>
    <p:sldId id="11423" r:id="rId20"/>
    <p:sldId id="11424" r:id="rId21"/>
    <p:sldId id="11425" r:id="rId22"/>
    <p:sldId id="11426" r:id="rId23"/>
    <p:sldId id="1142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slide" Target="slides/slide13.xml"/><Relationship Id="rId2" Type="http://schemas.openxmlformats.org/officeDocument/2006/relationships/slide" Target="slides/slide1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7F57E-C6BC-4A68-86DD-7007C4F968E3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8C5A22-56F2-4F3F-8842-BD725F9F9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33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spc="224" dirty="0">
                <a:solidFill>
                  <a:srgbClr val="FFFFFF"/>
                </a:solidFill>
                <a:latin typeface="Calibri" panose="020F0502020204030204" pitchFamily="34" charset="0"/>
              </a:rPr>
              <a:t>Reference from </a:t>
            </a:r>
            <a:r>
              <a:rPr lang="en-US" sz="1200" kern="1200" spc="224" dirty="0">
                <a:solidFill>
                  <a:srgbClr val="FFFFFF"/>
                </a:solidFill>
                <a:latin typeface="Calibri" panose="020F0502020204030204" pitchFamily="34" charset="0"/>
                <a:ea typeface="+mn-ea"/>
                <a:cs typeface="+mn-cs"/>
              </a:rPr>
              <a:t>Psalm 45:9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68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8C4D42-A66C-49E0-A172-8989FBB5F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68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4220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spc="224" dirty="0">
                <a:solidFill>
                  <a:srgbClr val="FFFFFF"/>
                </a:solidFill>
                <a:latin typeface="Calibri" panose="020F0502020204030204" pitchFamily="34" charset="0"/>
              </a:rPr>
              <a:t>Reference from </a:t>
            </a:r>
            <a:r>
              <a:rPr lang="en-US" sz="1200" kern="1200" spc="224" dirty="0">
                <a:solidFill>
                  <a:srgbClr val="FFFFFF"/>
                </a:solidFill>
                <a:latin typeface="Calibri" panose="020F0502020204030204" pitchFamily="34" charset="0"/>
                <a:ea typeface="+mn-ea"/>
                <a:cs typeface="+mn-cs"/>
              </a:rPr>
              <a:t>Psalm 45:9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68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8C4D42-A66C-49E0-A172-8989FBB5F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68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9693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spc="224" dirty="0">
                <a:solidFill>
                  <a:srgbClr val="FFFFFF"/>
                </a:solidFill>
                <a:latin typeface="Calibri" panose="020F0502020204030204" pitchFamily="34" charset="0"/>
              </a:rPr>
              <a:t>Reference from </a:t>
            </a:r>
            <a:r>
              <a:rPr lang="en-US" sz="1200" kern="1200" spc="224" dirty="0">
                <a:solidFill>
                  <a:srgbClr val="FFFFFF"/>
                </a:solidFill>
                <a:latin typeface="Calibri" panose="020F0502020204030204" pitchFamily="34" charset="0"/>
                <a:ea typeface="+mn-ea"/>
                <a:cs typeface="+mn-cs"/>
              </a:rPr>
              <a:t>Psalm 45:9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68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8C4D42-A66C-49E0-A172-8989FBB5F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68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7400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spc="224" dirty="0">
                <a:solidFill>
                  <a:srgbClr val="FFFFFF"/>
                </a:solidFill>
                <a:latin typeface="Calibri" panose="020F0502020204030204" pitchFamily="34" charset="0"/>
              </a:rPr>
              <a:t>Reference from </a:t>
            </a:r>
            <a:r>
              <a:rPr lang="en-US" sz="1200" kern="1200" spc="224" dirty="0">
                <a:solidFill>
                  <a:srgbClr val="FFFFFF"/>
                </a:solidFill>
                <a:latin typeface="Calibri" panose="020F0502020204030204" pitchFamily="34" charset="0"/>
                <a:ea typeface="+mn-ea"/>
                <a:cs typeface="+mn-cs"/>
              </a:rPr>
              <a:t>Psalm 45:9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68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8C4D42-A66C-49E0-A172-8989FBB5F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68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4282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spc="224" dirty="0">
                <a:solidFill>
                  <a:srgbClr val="FFFFFF"/>
                </a:solidFill>
                <a:latin typeface="Calibri" panose="020F0502020204030204" pitchFamily="34" charset="0"/>
              </a:rPr>
              <a:t>Reference from </a:t>
            </a:r>
            <a:r>
              <a:rPr lang="en-US" sz="1200" kern="1200" spc="224" dirty="0">
                <a:solidFill>
                  <a:srgbClr val="FFFFFF"/>
                </a:solidFill>
                <a:latin typeface="Calibri" panose="020F0502020204030204" pitchFamily="34" charset="0"/>
                <a:ea typeface="+mn-ea"/>
                <a:cs typeface="+mn-cs"/>
              </a:rPr>
              <a:t>Psalm 45:9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68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8C4D42-A66C-49E0-A172-8989FBB5F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68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7059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spc="224" dirty="0">
                <a:solidFill>
                  <a:srgbClr val="FFFFFF"/>
                </a:solidFill>
                <a:latin typeface="Calibri" panose="020F0502020204030204" pitchFamily="34" charset="0"/>
              </a:rPr>
              <a:t>Reference from </a:t>
            </a:r>
            <a:r>
              <a:rPr lang="en-US" sz="1200" kern="1200" spc="224" dirty="0">
                <a:solidFill>
                  <a:srgbClr val="FFFFFF"/>
                </a:solidFill>
                <a:latin typeface="Calibri" panose="020F0502020204030204" pitchFamily="34" charset="0"/>
                <a:ea typeface="+mn-ea"/>
                <a:cs typeface="+mn-cs"/>
              </a:rPr>
              <a:t>Psalm 45:9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68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8C4D42-A66C-49E0-A172-8989FBB5F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68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1924624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20285"/>
            <a:ext cx="5181600" cy="9800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590803"/>
            <a:ext cx="42672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047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09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14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191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239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287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33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383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980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388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19601" y="183093"/>
            <a:ext cx="1371600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83093"/>
            <a:ext cx="4013200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9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03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543" y="2937936"/>
            <a:ext cx="5181600" cy="908049"/>
          </a:xfrm>
        </p:spPr>
        <p:txBody>
          <a:bodyPr anchor="t"/>
          <a:lstStyle>
            <a:lvl1pPr algn="l">
              <a:defRPr sz="266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543" y="1937810"/>
            <a:ext cx="5181600" cy="1000124"/>
          </a:xfrm>
        </p:spPr>
        <p:txBody>
          <a:bodyPr anchor="b"/>
          <a:lstStyle>
            <a:lvl1pPr marL="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1pPr>
            <a:lvl2pPr marL="30479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09583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3pPr>
            <a:lvl4pPr marL="91437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4pPr>
            <a:lvl5pPr marL="1219168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5pPr>
            <a:lvl6pPr marL="152396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6pPr>
            <a:lvl7pPr marL="1828752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7pPr>
            <a:lvl8pPr marL="2133545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8pPr>
            <a:lvl9pPr marL="2438338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426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3"/>
            <a:ext cx="2692400" cy="3017308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801" y="1066803"/>
            <a:ext cx="2692400" cy="3017308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121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23411"/>
            <a:ext cx="2693459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792" indent="0">
              <a:buNone/>
              <a:defRPr sz="1333" b="1"/>
            </a:lvl2pPr>
            <a:lvl3pPr marL="609583" indent="0">
              <a:buNone/>
              <a:defRPr sz="1200" b="1"/>
            </a:lvl3pPr>
            <a:lvl4pPr marL="914376" indent="0">
              <a:buNone/>
              <a:defRPr sz="1067" b="1"/>
            </a:lvl4pPr>
            <a:lvl5pPr marL="1219168" indent="0">
              <a:buNone/>
              <a:defRPr sz="1067" b="1"/>
            </a:lvl5pPr>
            <a:lvl6pPr marL="1523961" indent="0">
              <a:buNone/>
              <a:defRPr sz="1067" b="1"/>
            </a:lvl6pPr>
            <a:lvl7pPr marL="1828752" indent="0">
              <a:buNone/>
              <a:defRPr sz="1067" b="1"/>
            </a:lvl7pPr>
            <a:lvl8pPr marL="2133545" indent="0">
              <a:buNone/>
              <a:defRPr sz="1067" b="1"/>
            </a:lvl8pPr>
            <a:lvl9pPr marL="2438338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449919"/>
            <a:ext cx="2693459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6684" y="1023411"/>
            <a:ext cx="2694517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792" indent="0">
              <a:buNone/>
              <a:defRPr sz="1333" b="1"/>
            </a:lvl2pPr>
            <a:lvl3pPr marL="609583" indent="0">
              <a:buNone/>
              <a:defRPr sz="1200" b="1"/>
            </a:lvl3pPr>
            <a:lvl4pPr marL="914376" indent="0">
              <a:buNone/>
              <a:defRPr sz="1067" b="1"/>
            </a:lvl4pPr>
            <a:lvl5pPr marL="1219168" indent="0">
              <a:buNone/>
              <a:defRPr sz="1067" b="1"/>
            </a:lvl5pPr>
            <a:lvl6pPr marL="1523961" indent="0">
              <a:buNone/>
              <a:defRPr sz="1067" b="1"/>
            </a:lvl6pPr>
            <a:lvl7pPr marL="1828752" indent="0">
              <a:buNone/>
              <a:defRPr sz="1067" b="1"/>
            </a:lvl7pPr>
            <a:lvl8pPr marL="2133545" indent="0">
              <a:buNone/>
              <a:defRPr sz="1067" b="1"/>
            </a:lvl8pPr>
            <a:lvl9pPr marL="2438338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6684" y="1449919"/>
            <a:ext cx="2694517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864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34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3167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2" y="182034"/>
            <a:ext cx="2005543" cy="774700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3368" y="182035"/>
            <a:ext cx="3407833" cy="3902076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2" y="956733"/>
            <a:ext cx="2005543" cy="3127376"/>
          </a:xfrm>
        </p:spPr>
        <p:txBody>
          <a:bodyPr/>
          <a:lstStyle>
            <a:lvl1pPr marL="0" indent="0">
              <a:buNone/>
              <a:defRPr sz="933"/>
            </a:lvl1pPr>
            <a:lvl2pPr marL="304792" indent="0">
              <a:buNone/>
              <a:defRPr sz="800"/>
            </a:lvl2pPr>
            <a:lvl3pPr marL="609583" indent="0">
              <a:buNone/>
              <a:defRPr sz="667"/>
            </a:lvl3pPr>
            <a:lvl4pPr marL="914376" indent="0">
              <a:buNone/>
              <a:defRPr sz="600"/>
            </a:lvl4pPr>
            <a:lvl5pPr marL="1219168" indent="0">
              <a:buNone/>
              <a:defRPr sz="600"/>
            </a:lvl5pPr>
            <a:lvl6pPr marL="1523961" indent="0">
              <a:buNone/>
              <a:defRPr sz="600"/>
            </a:lvl6pPr>
            <a:lvl7pPr marL="1828752" indent="0">
              <a:buNone/>
              <a:defRPr sz="600"/>
            </a:lvl7pPr>
            <a:lvl8pPr marL="2133545" indent="0">
              <a:buNone/>
              <a:defRPr sz="600"/>
            </a:lvl8pPr>
            <a:lvl9pPr marL="2438338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346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859" y="3200404"/>
            <a:ext cx="3657600" cy="377825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94859" y="408519"/>
            <a:ext cx="3657600" cy="2743200"/>
          </a:xfrm>
        </p:spPr>
        <p:txBody>
          <a:bodyPr/>
          <a:lstStyle>
            <a:lvl1pPr marL="0" indent="0">
              <a:buNone/>
              <a:defRPr sz="2133"/>
            </a:lvl1pPr>
            <a:lvl2pPr marL="304792" indent="0">
              <a:buNone/>
              <a:defRPr sz="1867"/>
            </a:lvl2pPr>
            <a:lvl3pPr marL="609583" indent="0">
              <a:buNone/>
              <a:defRPr sz="1600"/>
            </a:lvl3pPr>
            <a:lvl4pPr marL="914376" indent="0">
              <a:buNone/>
              <a:defRPr sz="1333"/>
            </a:lvl4pPr>
            <a:lvl5pPr marL="1219168" indent="0">
              <a:buNone/>
              <a:defRPr sz="1333"/>
            </a:lvl5pPr>
            <a:lvl6pPr marL="1523961" indent="0">
              <a:buNone/>
              <a:defRPr sz="1333"/>
            </a:lvl6pPr>
            <a:lvl7pPr marL="1828752" indent="0">
              <a:buNone/>
              <a:defRPr sz="1333"/>
            </a:lvl7pPr>
            <a:lvl8pPr marL="2133545" indent="0">
              <a:buNone/>
              <a:defRPr sz="1333"/>
            </a:lvl8pPr>
            <a:lvl9pPr marL="2438338" indent="0">
              <a:buNone/>
              <a:defRPr sz="1333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859" y="3578226"/>
            <a:ext cx="3657600" cy="536575"/>
          </a:xfrm>
        </p:spPr>
        <p:txBody>
          <a:bodyPr/>
          <a:lstStyle>
            <a:lvl1pPr marL="0" indent="0">
              <a:buNone/>
              <a:defRPr sz="933"/>
            </a:lvl1pPr>
            <a:lvl2pPr marL="304792" indent="0">
              <a:buNone/>
              <a:defRPr sz="800"/>
            </a:lvl2pPr>
            <a:lvl3pPr marL="609583" indent="0">
              <a:buNone/>
              <a:defRPr sz="667"/>
            </a:lvl3pPr>
            <a:lvl4pPr marL="914376" indent="0">
              <a:buNone/>
              <a:defRPr sz="600"/>
            </a:lvl4pPr>
            <a:lvl5pPr marL="1219168" indent="0">
              <a:buNone/>
              <a:defRPr sz="600"/>
            </a:lvl5pPr>
            <a:lvl6pPr marL="1523961" indent="0">
              <a:buNone/>
              <a:defRPr sz="600"/>
            </a:lvl6pPr>
            <a:lvl7pPr marL="1828752" indent="0">
              <a:buNone/>
              <a:defRPr sz="600"/>
            </a:lvl7pPr>
            <a:lvl8pPr marL="2133545" indent="0">
              <a:buNone/>
              <a:defRPr sz="600"/>
            </a:lvl8pPr>
            <a:lvl9pPr marL="2438338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34075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183093"/>
            <a:ext cx="54864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66803"/>
            <a:ext cx="5486400" cy="30173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81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609583" rtl="0" eaLnBrk="1" latinLnBrk="0" hangingPunct="1"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609583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95286" indent="-190495" algn="l" defTabSz="609583" rtl="0" eaLnBrk="1" latinLnBrk="0" hangingPunct="1">
        <a:spcBef>
          <a:spcPct val="20000"/>
        </a:spcBef>
        <a:buFont typeface="Arial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761980" indent="-152396" algn="l" defTabSz="60958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772" indent="-152396" algn="l" defTabSz="609583" rtl="0" eaLnBrk="1" latinLnBrk="0" hangingPunct="1">
        <a:spcBef>
          <a:spcPct val="20000"/>
        </a:spcBef>
        <a:buFont typeface="Arial" pitchFamily="34" charset="0"/>
        <a:buChar char="–"/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4" indent="-152396" algn="l" defTabSz="609583" rtl="0" eaLnBrk="1" latinLnBrk="0" hangingPunct="1">
        <a:spcBef>
          <a:spcPct val="20000"/>
        </a:spcBef>
        <a:buFont typeface="Arial" pitchFamily="34" charset="0"/>
        <a:buChar char="»"/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6357" indent="-152396" algn="l" defTabSz="609583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1981148" indent="-152396" algn="l" defTabSz="609583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285942" indent="-152396" algn="l" defTabSz="609583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590734" indent="-152396" algn="l" defTabSz="609583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3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792" algn="l" defTabSz="609583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583" algn="l" defTabSz="609583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376" algn="l" defTabSz="609583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168" algn="l" defTabSz="609583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3961" algn="l" defTabSz="609583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752" algn="l" defTabSz="609583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545" algn="l" defTabSz="609583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338" algn="l" defTabSz="609583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A0BBAAE-D3DB-1345-B169-453F04DAC694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A6CFF50-2D56-1D46-ADBB-18788B759B12}"/>
              </a:ext>
            </a:extLst>
          </p:cNvPr>
          <p:cNvSpPr txBox="1"/>
          <p:nvPr/>
        </p:nvSpPr>
        <p:spPr>
          <a:xfrm>
            <a:off x="609917" y="3327401"/>
            <a:ext cx="9651683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For when I speak about you,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O cherubic throne,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my tongue never wearies,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from blessing you.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DAD21038-D746-7542-80AA-2AC11F809998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255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94FAA9C-A707-3D46-8747-4DAA01FA41DA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B899E1FE-D0AB-FB46-9D07-D7CD40DFAC31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CCFC015-F4BE-B942-B18D-D1961D8BEC9B}"/>
              </a:ext>
            </a:extLst>
          </p:cNvPr>
          <p:cNvSpPr txBox="1"/>
          <p:nvPr/>
        </p:nvSpPr>
        <p:spPr>
          <a:xfrm>
            <a:off x="609917" y="3328416"/>
            <a:ext cx="9245283" cy="3693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Therefore, at all times,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we glorify you as Theotokos,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ask the Lord on our behalf,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that He may forgive us our sins. </a:t>
            </a:r>
          </a:p>
          <a:p>
            <a:pPr defTabSz="609157">
              <a:defRPr/>
            </a:pPr>
            <a:endParaRPr lang="en-US" sz="4800" b="1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6815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A0BBAAE-D3DB-1345-B169-453F04DAC694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A6CFF50-2D56-1D46-ADBB-18788B759B12}"/>
              </a:ext>
            </a:extLst>
          </p:cNvPr>
          <p:cNvSpPr txBox="1"/>
          <p:nvPr/>
        </p:nvSpPr>
        <p:spPr>
          <a:xfrm>
            <a:off x="609917" y="3327401"/>
            <a:ext cx="9651683" cy="3693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Hail to you, O Virgin,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the right and true Queen.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Hail to the pride of our race,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who bore to us Immanuel. </a:t>
            </a:r>
          </a:p>
          <a:p>
            <a:pPr defTabSz="609157">
              <a:defRPr/>
            </a:pPr>
            <a:endParaRPr lang="en-US" sz="4800" b="1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DAD21038-D746-7542-80AA-2AC11F809998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811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94FAA9C-A707-3D46-8747-4DAA01FA41DA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B899E1FE-D0AB-FB46-9D07-D7CD40DFAC31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CCFC015-F4BE-B942-B18D-D1961D8BEC9B}"/>
              </a:ext>
            </a:extLst>
          </p:cNvPr>
          <p:cNvSpPr txBox="1"/>
          <p:nvPr/>
        </p:nvSpPr>
        <p:spPr>
          <a:xfrm>
            <a:off x="609917" y="3328416"/>
            <a:ext cx="9245283" cy="3693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We ask you to remember us,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O our faithful advocate,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before our Lord Jesus Christ,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that He may forgive us our sins. </a:t>
            </a:r>
          </a:p>
          <a:p>
            <a:pPr defTabSz="609157">
              <a:defRPr/>
            </a:pPr>
            <a:endParaRPr lang="en-US" sz="4800" b="1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882003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94FAA9C-A707-3D46-8747-4DAA01FA41DA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B899E1FE-D0AB-FB46-9D07-D7CD40DFAC31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CCFC015-F4BE-B942-B18D-D1961D8BEC9B}"/>
              </a:ext>
            </a:extLst>
          </p:cNvPr>
          <p:cNvSpPr txBox="1"/>
          <p:nvPr/>
        </p:nvSpPr>
        <p:spPr>
          <a:xfrm>
            <a:off x="609917" y="3328417"/>
            <a:ext cx="9245283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For indeed I will go,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to the house of David,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to acquire a voice,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by which I can speak of your honor. </a:t>
            </a:r>
          </a:p>
        </p:txBody>
      </p:sp>
    </p:spTree>
    <p:extLst>
      <p:ext uri="{BB962C8B-B14F-4D97-AF65-F5344CB8AC3E}">
        <p14:creationId xmlns:p14="http://schemas.microsoft.com/office/powerpoint/2010/main" val="3014791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A0BBAAE-D3DB-1345-B169-453F04DAC694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A6CFF50-2D56-1D46-ADBB-18788B759B12}"/>
              </a:ext>
            </a:extLst>
          </p:cNvPr>
          <p:cNvSpPr txBox="1"/>
          <p:nvPr/>
        </p:nvSpPr>
        <p:spPr>
          <a:xfrm>
            <a:off x="609917" y="3327401"/>
            <a:ext cx="9651683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For God has stood,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at the borders of Judea,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and joyfully granted His voice,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which the tribe of Judah accepted. 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DAD21038-D746-7542-80AA-2AC11F809998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129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94FAA9C-A707-3D46-8747-4DAA01FA41DA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B899E1FE-D0AB-FB46-9D07-D7CD40DFAC31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CCFC015-F4BE-B942-B18D-D1961D8BEC9B}"/>
              </a:ext>
            </a:extLst>
          </p:cNvPr>
          <p:cNvSpPr txBox="1"/>
          <p:nvPr/>
        </p:nvSpPr>
        <p:spPr>
          <a:xfrm>
            <a:off x="609917" y="3328417"/>
            <a:ext cx="9245283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The tribe of Judah is the Virgin,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who gave birth to our Savior,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and after His birth,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she remained a virgin. </a:t>
            </a:r>
          </a:p>
        </p:txBody>
      </p:sp>
    </p:spTree>
    <p:extLst>
      <p:ext uri="{BB962C8B-B14F-4D97-AF65-F5344CB8AC3E}">
        <p14:creationId xmlns:p14="http://schemas.microsoft.com/office/powerpoint/2010/main" val="3258777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A0BBAAE-D3DB-1345-B169-453F04DAC694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A6CFF50-2D56-1D46-ADBB-18788B759B12}"/>
              </a:ext>
            </a:extLst>
          </p:cNvPr>
          <p:cNvSpPr txBox="1"/>
          <p:nvPr/>
        </p:nvSpPr>
        <p:spPr>
          <a:xfrm>
            <a:off x="609917" y="3327401"/>
            <a:ext cx="9651683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Along with the voice,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of Gabriel the angel,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we send you greetings,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O Mary the Mother of God. 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DAD21038-D746-7542-80AA-2AC11F809998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912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94FAA9C-A707-3D46-8747-4DAA01FA41DA}"/>
              </a:ext>
            </a:extLst>
          </p:cNvPr>
          <p:cNvSpPr/>
          <p:nvPr/>
        </p:nvSpPr>
        <p:spPr>
          <a:xfrm>
            <a:off x="0" y="-4881"/>
            <a:ext cx="101600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B899E1FE-D0AB-FB46-9D07-D7CD40DFAC31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CCFC015-F4BE-B942-B18D-D1961D8BEC9B}"/>
              </a:ext>
            </a:extLst>
          </p:cNvPr>
          <p:cNvSpPr txBox="1"/>
          <p:nvPr/>
        </p:nvSpPr>
        <p:spPr>
          <a:xfrm>
            <a:off x="609917" y="3328417"/>
            <a:ext cx="9753283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Hail to you from God,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Hail to you from Gabriel,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Hail to you from us,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we magnify you, saying, “Hail to you.” </a:t>
            </a:r>
          </a:p>
        </p:txBody>
      </p:sp>
    </p:spTree>
    <p:extLst>
      <p:ext uri="{BB962C8B-B14F-4D97-AF65-F5344CB8AC3E}">
        <p14:creationId xmlns:p14="http://schemas.microsoft.com/office/powerpoint/2010/main" val="4069956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A0BBAAE-D3DB-1345-B169-453F04DAC694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A6CFF50-2D56-1D46-ADBB-18788B759B12}"/>
              </a:ext>
            </a:extLst>
          </p:cNvPr>
          <p:cNvSpPr txBox="1"/>
          <p:nvPr/>
        </p:nvSpPr>
        <p:spPr>
          <a:xfrm>
            <a:off x="609917" y="3327401"/>
            <a:ext cx="9651683" cy="3693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The holy angel Gabriel,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announced glad tidings to the Virgin,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and after the greeting,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he strengthened her, saying. </a:t>
            </a:r>
          </a:p>
          <a:p>
            <a:pPr defTabSz="609157">
              <a:defRPr/>
            </a:pPr>
            <a:endParaRPr lang="en-US" sz="4800" b="1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DAD21038-D746-7542-80AA-2AC11F809998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380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94FAA9C-A707-3D46-8747-4DAA01FA41DA}"/>
              </a:ext>
            </a:extLst>
          </p:cNvPr>
          <p:cNvSpPr/>
          <p:nvPr/>
        </p:nvSpPr>
        <p:spPr>
          <a:xfrm>
            <a:off x="0" y="-4881"/>
            <a:ext cx="9855200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B899E1FE-D0AB-FB46-9D07-D7CD40DFAC31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CCFC015-F4BE-B942-B18D-D1961D8BEC9B}"/>
              </a:ext>
            </a:extLst>
          </p:cNvPr>
          <p:cNvSpPr txBox="1"/>
          <p:nvPr/>
        </p:nvSpPr>
        <p:spPr>
          <a:xfrm>
            <a:off x="609917" y="3328417"/>
            <a:ext cx="9245283" cy="3693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“Do not be afraid Mary,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for you have found favor with God,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behold, you shall conceive,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and bring forth a Son. “</a:t>
            </a:r>
          </a:p>
          <a:p>
            <a:pPr defTabSz="609157">
              <a:defRPr/>
            </a:pPr>
            <a:endParaRPr lang="en-US" sz="4800" b="1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219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A0BBAAE-D3DB-1345-B169-453F04DAC694}"/>
              </a:ext>
            </a:extLst>
          </p:cNvPr>
          <p:cNvSpPr/>
          <p:nvPr/>
        </p:nvSpPr>
        <p:spPr>
          <a:xfrm>
            <a:off x="0" y="-4881"/>
            <a:ext cx="11582083" cy="6862881"/>
          </a:xfrm>
          <a:prstGeom prst="rect">
            <a:avLst/>
          </a:prstGeom>
          <a:solidFill>
            <a:schemeClr val="bg1">
              <a:alpha val="7037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157">
              <a:defRPr/>
            </a:pPr>
            <a:endParaRPr lang="en-US" sz="1199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A6CFF50-2D56-1D46-ADBB-18788B759B12}"/>
              </a:ext>
            </a:extLst>
          </p:cNvPr>
          <p:cNvSpPr txBox="1"/>
          <p:nvPr/>
        </p:nvSpPr>
        <p:spPr>
          <a:xfrm>
            <a:off x="609917" y="3327400"/>
            <a:ext cx="11277600" cy="3693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“And the Lord God shall give Him,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the throne of His father David,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and He shall reign over the house of Jacob, </a:t>
            </a:r>
          </a:p>
          <a:p>
            <a:pPr defTabSz="609157">
              <a:defRPr/>
            </a:pPr>
            <a:r>
              <a:rPr lang="en-US" sz="4800" b="1" dirty="0">
                <a:solidFill>
                  <a:srgbClr val="004369"/>
                </a:solidFill>
                <a:latin typeface="Calibri" panose="020F0502020204030204" pitchFamily="34" charset="0"/>
              </a:rPr>
              <a:t>forever and ever.”</a:t>
            </a:r>
          </a:p>
          <a:p>
            <a:pPr defTabSz="609157">
              <a:defRPr/>
            </a:pPr>
            <a:endParaRPr lang="en-US" sz="4800" b="1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DAD21038-D746-7542-80AA-2AC11F809998}"/>
              </a:ext>
            </a:extLst>
          </p:cNvPr>
          <p:cNvSpPr txBox="1"/>
          <p:nvPr/>
        </p:nvSpPr>
        <p:spPr>
          <a:xfrm>
            <a:off x="352" y="-4881"/>
            <a:ext cx="12191296" cy="1023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157">
              <a:lnSpc>
                <a:spcPts val="4293"/>
              </a:lnSpc>
              <a:defRPr/>
            </a:pPr>
            <a:r>
              <a:rPr lang="en-US" sz="1733" spc="215" dirty="0">
                <a:solidFill>
                  <a:srgbClr val="004369"/>
                </a:solidFill>
                <a:latin typeface="Calibri" panose="020F0502020204030204" pitchFamily="34" charset="0"/>
              </a:rPr>
              <a:t>First Doxology for Koiahk</a:t>
            </a:r>
          </a:p>
          <a:p>
            <a:pPr algn="ctr" defTabSz="609583">
              <a:lnSpc>
                <a:spcPts val="4293"/>
              </a:lnSpc>
              <a:defRPr/>
            </a:pPr>
            <a:endParaRPr lang="en-US" sz="1733" spc="215" dirty="0">
              <a:solidFill>
                <a:srgbClr val="00436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66279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385</Words>
  <Application>Microsoft Office PowerPoint</Application>
  <PresentationFormat>Widescreen</PresentationFormat>
  <Paragraphs>72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Mina Hanna</dc:creator>
  <cp:lastModifiedBy>Mina Hanna</cp:lastModifiedBy>
  <cp:revision>1</cp:revision>
  <dcterms:created xsi:type="dcterms:W3CDTF">2022-10-19T21:37:48Z</dcterms:created>
  <dcterms:modified xsi:type="dcterms:W3CDTF">2022-10-19T21:38:06Z</dcterms:modified>
</cp:coreProperties>
</file>

<file path=docProps/thumbnail.jpeg>
</file>